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8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9195F-1DFD-497E-9ED1-E9E9E51D84C2}" v="27" dt="2023-06-22T21:54:06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218"/>
  </p:normalViewPr>
  <p:slideViewPr>
    <p:cSldViewPr snapToGrid="0">
      <p:cViewPr varScale="1">
        <p:scale>
          <a:sx n="89" d="100"/>
          <a:sy n="89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6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0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6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9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8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5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5.png"/><Relationship Id="rId3" Type="http://schemas.openxmlformats.org/officeDocument/2006/relationships/image" Target="../media/image49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48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9451" y="0"/>
            <a:ext cx="5041026" cy="6857143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666669" cy="4526669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7495" y="-692437"/>
            <a:ext cx="7988048" cy="7988048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-3165269" y="-7029691"/>
                <a:ext cx="23964144" cy="2396414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88381" y="1955801"/>
            <a:ext cx="8227619" cy="7498625"/>
            <a:chOff x="7337184" y="2742581"/>
            <a:chExt cx="12341428" cy="112479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337184" y="2742581"/>
              <a:ext cx="12341427" cy="1124793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925012" y="4952381"/>
              <a:ext cx="6170713" cy="56239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419600" y="4189108"/>
            <a:ext cx="2779930" cy="1068692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724401" y="2108201"/>
            <a:ext cx="2251807" cy="2251807"/>
          </a:xfrm>
          <a:prstGeom prst="rect">
            <a:avLst/>
          </a:prstGeom>
        </p:spPr>
      </p:pic>
      <p:pic>
        <p:nvPicPr>
          <p:cNvPr id="1012" name="오디오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tretch>
            <a:fillRect/>
          </a:stretch>
        </p:blipFill>
        <p:spPr>
          <a:xfrm>
            <a:off x="10795000" y="533400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1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" fill="hold"/>
                                        <p:tgtEl>
                                          <p:spTgt spid="1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9764" y="600589"/>
            <a:ext cx="6709997" cy="5655965"/>
            <a:chOff x="3824646" y="900883"/>
            <a:chExt cx="10064995" cy="84839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07852" y="-3341091"/>
              <a:ext cx="20129989" cy="169678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4646" y="900883"/>
              <a:ext cx="10064995" cy="84839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2209" y="1640907"/>
            <a:ext cx="5866646" cy="161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6174" y="2034347"/>
            <a:ext cx="4602441" cy="4602441"/>
            <a:chOff x="5559260" y="3051520"/>
            <a:chExt cx="6903662" cy="6903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9260" y="3051520"/>
              <a:ext cx="6903662" cy="6903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278" y="2202021"/>
            <a:ext cx="3048537" cy="2612689"/>
            <a:chOff x="810417" y="3303031"/>
            <a:chExt cx="4572806" cy="39190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10417" y="3303031"/>
              <a:ext cx="4572806" cy="3854493"/>
              <a:chOff x="810417" y="3303031"/>
              <a:chExt cx="4572806" cy="38544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475986" y="1375784"/>
                <a:ext cx="9145612" cy="770898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0417" y="3303031"/>
                <a:ext cx="4572806" cy="38544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58526" y="6871864"/>
              <a:ext cx="1261236" cy="333137"/>
              <a:chOff x="3058526" y="6871864"/>
              <a:chExt cx="1261236" cy="33313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058526" y="6871864"/>
                <a:ext cx="1261236" cy="333137"/>
                <a:chOff x="3058526" y="6871864"/>
                <a:chExt cx="1261236" cy="33313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58526" y="6871864"/>
                  <a:ext cx="1261236" cy="333137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83205" y="6885639"/>
                <a:ext cx="1108149" cy="42382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406" y="3691616"/>
              <a:ext cx="3434414" cy="10807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72822" y="4085539"/>
              <a:ext cx="3136525" cy="3136525"/>
              <a:chOff x="1472822" y="4085539"/>
              <a:chExt cx="3136525" cy="31365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2822" y="4085539"/>
                <a:ext cx="3136525" cy="31365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908442" y="2088159"/>
            <a:ext cx="2666790" cy="2666790"/>
            <a:chOff x="13362662" y="3132238"/>
            <a:chExt cx="4000185" cy="40001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62662" y="3132238"/>
              <a:ext cx="4000185" cy="40001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17610" y="1909106"/>
            <a:ext cx="4184542" cy="1323922"/>
            <a:chOff x="6326414" y="2863658"/>
            <a:chExt cx="6276813" cy="19858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6414" y="2863658"/>
              <a:ext cx="6276813" cy="198588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3340" y="2253788"/>
            <a:ext cx="3796150" cy="7818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50165" y="3751100"/>
            <a:ext cx="4184542" cy="1323922"/>
            <a:chOff x="6375247" y="5626649"/>
            <a:chExt cx="6276813" cy="19858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75247" y="5626649"/>
              <a:ext cx="6276813" cy="1985883"/>
              <a:chOff x="6375247" y="5626649"/>
              <a:chExt cx="6276813" cy="19858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75247" y="5626649"/>
                <a:ext cx="6276813" cy="1985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3678" y="6034274"/>
              <a:ext cx="5951920" cy="14316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8026" y="2754738"/>
            <a:ext cx="2663210" cy="15771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749207"/>
            <a:ext cx="6095238" cy="2107937"/>
            <a:chOff x="9142857" y="7123810"/>
            <a:chExt cx="9142857" cy="31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123810"/>
              <a:ext cx="9142857" cy="31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462" y="3001260"/>
            <a:ext cx="5495821" cy="14412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749207"/>
            <a:ext cx="6095238" cy="2107937"/>
            <a:chOff x="0" y="7123810"/>
            <a:chExt cx="9142857" cy="31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23810"/>
              <a:ext cx="9142857" cy="3161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8778" y="1862981"/>
            <a:ext cx="4294382" cy="1433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81771" y="5329264"/>
            <a:ext cx="1195188" cy="985917"/>
            <a:chOff x="12722657" y="7993895"/>
            <a:chExt cx="1792782" cy="14788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2657" y="7993895"/>
              <a:ext cx="1792782" cy="14788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3241" y="5987712"/>
            <a:ext cx="2021323" cy="3055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6683" y="5075000"/>
            <a:ext cx="3855193" cy="1485511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30401" y="1803401"/>
            <a:ext cx="2251807" cy="2251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326" y="190481"/>
            <a:ext cx="940522" cy="438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5421" y="238365"/>
            <a:ext cx="2826346" cy="2951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8095" y="0"/>
            <a:ext cx="12228571" cy="1241558"/>
            <a:chOff x="-57143" y="0"/>
            <a:chExt cx="18342857" cy="18623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28571" y="-931169"/>
              <a:ext cx="36685714" cy="37246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0"/>
              <a:ext cx="18342857" cy="1862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3118" y="2124193"/>
            <a:ext cx="2406349" cy="3585727"/>
            <a:chOff x="1069676" y="3186290"/>
            <a:chExt cx="3609524" cy="53785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35086" y="496995"/>
              <a:ext cx="7219048" cy="1075718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676" y="3186290"/>
              <a:ext cx="3609524" cy="5378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9082" y="2124193"/>
            <a:ext cx="2406349" cy="3585727"/>
            <a:chOff x="5248622" y="3186290"/>
            <a:chExt cx="3609524" cy="53785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3860" y="496995"/>
              <a:ext cx="7219048" cy="1075718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8622" y="3186290"/>
              <a:ext cx="3609524" cy="5378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85046" y="2124193"/>
            <a:ext cx="2406349" cy="3585727"/>
            <a:chOff x="9427568" y="3186290"/>
            <a:chExt cx="3609524" cy="53785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2806" y="496995"/>
              <a:ext cx="7219048" cy="1075718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7568" y="3186290"/>
              <a:ext cx="3609524" cy="5378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1010" y="2124193"/>
            <a:ext cx="2406349" cy="3585727"/>
            <a:chOff x="13606514" y="3186290"/>
            <a:chExt cx="3609524" cy="53785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1752" y="496995"/>
              <a:ext cx="7219048" cy="1075718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06514" y="3186290"/>
              <a:ext cx="3609524" cy="5378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77382" y="2435617"/>
            <a:ext cx="1621678" cy="1621678"/>
            <a:chOff x="10016072" y="3653425"/>
            <a:chExt cx="2432517" cy="2432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6072" y="3653425"/>
              <a:ext cx="2432517" cy="2432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91418" y="2435617"/>
            <a:ext cx="1621678" cy="1621678"/>
            <a:chOff x="5837126" y="3653425"/>
            <a:chExt cx="2432517" cy="2432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7126" y="3653425"/>
              <a:ext cx="2432517" cy="2432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5454" y="2435617"/>
            <a:ext cx="1613161" cy="1621678"/>
            <a:chOff x="1658180" y="3653425"/>
            <a:chExt cx="2419742" cy="24325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8180" y="3653425"/>
              <a:ext cx="2419742" cy="2432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63346" y="2435617"/>
            <a:ext cx="1621678" cy="1621678"/>
            <a:chOff x="14195018" y="3653425"/>
            <a:chExt cx="2432517" cy="24325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5018" y="3653425"/>
              <a:ext cx="2432517" cy="24325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79608" y="2551880"/>
            <a:ext cx="1389153" cy="1389153"/>
            <a:chOff x="14369411" y="3827819"/>
            <a:chExt cx="2083730" cy="20837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69411" y="3827819"/>
              <a:ext cx="2083730" cy="20837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8587" y="2653346"/>
            <a:ext cx="1219267" cy="1219267"/>
            <a:chOff x="10317880" y="3980018"/>
            <a:chExt cx="1828901" cy="18289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7880" y="3980018"/>
              <a:ext cx="1828901" cy="18289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4558" y="2578372"/>
            <a:ext cx="1348866" cy="1348866"/>
            <a:chOff x="1881836" y="3867558"/>
            <a:chExt cx="2023299" cy="20232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1836" y="3867558"/>
              <a:ext cx="2023299" cy="20232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52499" y="2590349"/>
            <a:ext cx="1337611" cy="1337611"/>
            <a:chOff x="6078748" y="3885523"/>
            <a:chExt cx="2006416" cy="200641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8748" y="3885523"/>
              <a:ext cx="2006416" cy="200641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314" y="4364844"/>
            <a:ext cx="2464261" cy="10626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47231" y="200194"/>
            <a:ext cx="3036222" cy="116747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5276" y="4364844"/>
            <a:ext cx="2464401" cy="10626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71213" y="4396591"/>
            <a:ext cx="2464261" cy="1091683"/>
          </a:xfrm>
          <a:prstGeom prst="rect">
            <a:avLst/>
          </a:prstGeom>
        </p:spPr>
      </p:pic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062622" y="4394200"/>
            <a:ext cx="2367379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5CE51E-94B6-F68D-80FA-3CC81EC2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" y="-1"/>
            <a:ext cx="12136755" cy="6889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F0694A-3258-D015-A433-950C97995DBC}"/>
              </a:ext>
            </a:extLst>
          </p:cNvPr>
          <p:cNvSpPr txBox="1"/>
          <p:nvPr/>
        </p:nvSpPr>
        <p:spPr>
          <a:xfrm>
            <a:off x="2688220" y="3218291"/>
            <a:ext cx="6395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0FB986-CF72-D5FC-EDA9-89129AC0D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54" y="158623"/>
            <a:ext cx="3444006" cy="6858000"/>
          </a:xfrm>
          <a:prstGeom prst="rect">
            <a:avLst/>
          </a:prstGeom>
        </p:spPr>
      </p:pic>
      <p:pic>
        <p:nvPicPr>
          <p:cNvPr id="9" name="Simulator Screen Recording - iPhone 14 Pro - 2023-06-23 at 06.00.46">
            <a:hlinkClick r:id="" action="ppaction://media"/>
            <a:extLst>
              <a:ext uri="{FF2B5EF4-FFF2-40B4-BE49-F238E27FC236}">
                <a16:creationId xmlns:a16="http://schemas.microsoft.com/office/drawing/2014/main" id="{8B09F99A-5941-9452-D97C-908E37F3D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3286" y="537166"/>
            <a:ext cx="2901965" cy="6162211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2236" y="3442641"/>
            <a:ext cx="6412699" cy="23809"/>
            <a:chOff x="6978354" y="5163961"/>
            <a:chExt cx="9619048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8354" y="5163961"/>
              <a:ext cx="9619048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744" y="1143645"/>
            <a:ext cx="3192551" cy="4757254"/>
            <a:chOff x="1483116" y="1715467"/>
            <a:chExt cx="4788826" cy="71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1297" y="-1852474"/>
              <a:ext cx="9577652" cy="1427176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116" y="1715467"/>
              <a:ext cx="4788826" cy="7135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263" y="1556816"/>
            <a:ext cx="2151512" cy="2151512"/>
            <a:chOff x="2263895" y="2335224"/>
            <a:chExt cx="3227268" cy="3227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3895" y="2335224"/>
              <a:ext cx="3227268" cy="3227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74" y="1762102"/>
            <a:ext cx="1774634" cy="1774634"/>
            <a:chOff x="2584460" y="2643153"/>
            <a:chExt cx="2661951" cy="2661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460" y="2643153"/>
              <a:ext cx="2661951" cy="26619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627" y="4242745"/>
            <a:ext cx="3304500" cy="1343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652" y="3836192"/>
            <a:ext cx="3265926" cy="6514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F7F00B-034F-911C-770B-40D0CC2F9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525"/>
            <a:ext cx="12049246" cy="6723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684530" y="1693808"/>
            <a:ext cx="1822497" cy="1822497"/>
            <a:chOff x="2526794" y="2540712"/>
            <a:chExt cx="2733745" cy="27337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94" y="2540712"/>
              <a:ext cx="2733745" cy="2733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2236" y="3442641"/>
            <a:ext cx="6412699" cy="23809"/>
            <a:chOff x="6978354" y="5163961"/>
            <a:chExt cx="961904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8354" y="5163961"/>
              <a:ext cx="9619048" cy="35714"/>
            </a:xfrm>
            <a:prstGeom prst="rect">
              <a:avLst/>
            </a:prstGeom>
          </p:spPr>
        </p:pic>
      </p:grpSp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8399" y="1338369"/>
            <a:ext cx="2794000" cy="42750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8C4441-C731-FE59-618E-01BEB971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39"/>
            <a:ext cx="12192000" cy="6858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2236" y="3442641"/>
            <a:ext cx="6412699" cy="23809"/>
            <a:chOff x="6978354" y="5163961"/>
            <a:chExt cx="9619048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8354" y="5163961"/>
              <a:ext cx="9619048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943" y="1152424"/>
            <a:ext cx="3196182" cy="4762665"/>
            <a:chOff x="1361914" y="1728635"/>
            <a:chExt cx="4794273" cy="71439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61914" y="1728635"/>
              <a:ext cx="4794273" cy="7143997"/>
              <a:chOff x="1361914" y="1728635"/>
              <a:chExt cx="4794273" cy="714399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035222" y="-1843363"/>
                <a:ext cx="9588545" cy="1428799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61914" y="1728635"/>
                <a:ext cx="4794273" cy="71439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3581" y="2349097"/>
              <a:ext cx="3230939" cy="3230939"/>
              <a:chOff x="2143581" y="2349097"/>
              <a:chExt cx="3230939" cy="323093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3581" y="2349097"/>
                <a:ext cx="3230939" cy="32309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44451" y="2782887"/>
              <a:ext cx="2429198" cy="2429198"/>
              <a:chOff x="2544451" y="2782887"/>
              <a:chExt cx="2429198" cy="24291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44451" y="2782887"/>
                <a:ext cx="2429198" cy="242919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536" y="6382727"/>
              <a:ext cx="5084855" cy="20159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017" y="5772054"/>
              <a:ext cx="4687195" cy="97822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4219BE-A27A-9B6E-68FB-7B5884D83B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-1"/>
            <a:ext cx="12192001" cy="68439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7759" y="400284"/>
            <a:ext cx="6932736" cy="6056574"/>
            <a:chOff x="3776639" y="600426"/>
            <a:chExt cx="10399104" cy="9084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6639" y="600426"/>
              <a:ext cx="10399104" cy="908486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0ABA2F3-2179-8EC4-A8E1-C601B929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14" y="0"/>
            <a:ext cx="68947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0116" y="472214"/>
            <a:ext cx="9683262" cy="5468270"/>
            <a:chOff x="1785173" y="708321"/>
            <a:chExt cx="14524893" cy="8202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173" y="708321"/>
              <a:ext cx="14524893" cy="82024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066" y="3855951"/>
            <a:ext cx="9892057" cy="15541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749207"/>
            <a:ext cx="6095238" cy="2107937"/>
            <a:chOff x="9142857" y="7123810"/>
            <a:chExt cx="9142857" cy="31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7123810"/>
              <a:ext cx="9142857" cy="31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6" y="388404"/>
            <a:ext cx="1419322" cy="431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749207"/>
            <a:ext cx="6095238" cy="2107937"/>
            <a:chOff x="0" y="7123810"/>
            <a:chExt cx="9142857" cy="31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23810"/>
              <a:ext cx="9142857" cy="3161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5488" y="2172956"/>
            <a:ext cx="10952925" cy="20064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81771" y="5329264"/>
            <a:ext cx="1195188" cy="985917"/>
            <a:chOff x="12722657" y="7993895"/>
            <a:chExt cx="1792782" cy="14788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2657" y="7993895"/>
              <a:ext cx="1792782" cy="14788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3948" y="5975344"/>
            <a:ext cx="2745761" cy="3055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553" y="5079931"/>
            <a:ext cx="3791523" cy="14617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4604" y="1692851"/>
            <a:ext cx="7502755" cy="1107149"/>
            <a:chOff x="5961905" y="2539276"/>
            <a:chExt cx="11254133" cy="1660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38" y="1708915"/>
              <a:ext cx="22508267" cy="33214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2539276"/>
              <a:ext cx="11254133" cy="16607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976" y="388404"/>
            <a:ext cx="936306" cy="431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118" y="2594302"/>
            <a:ext cx="2303461" cy="2303461"/>
            <a:chOff x="1069676" y="3891452"/>
            <a:chExt cx="3455191" cy="34551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57920" y="2163856"/>
              <a:ext cx="6910383" cy="69103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676" y="3891452"/>
              <a:ext cx="3455191" cy="3455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831" y="2153647"/>
            <a:ext cx="2893447" cy="2685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74604" y="3217854"/>
            <a:ext cx="7502755" cy="1107149"/>
            <a:chOff x="5961905" y="4826781"/>
            <a:chExt cx="11254133" cy="1660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838" y="3996419"/>
              <a:ext cx="22508267" cy="332144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4826781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4604" y="4739032"/>
            <a:ext cx="7502755" cy="1107149"/>
            <a:chOff x="5961905" y="7108548"/>
            <a:chExt cx="11254133" cy="1660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38" y="6278186"/>
              <a:ext cx="22508267" cy="332144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7108548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6410" y="3744445"/>
            <a:ext cx="958361" cy="28571"/>
            <a:chOff x="4524615" y="5616667"/>
            <a:chExt cx="1437542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4524615" y="5616667"/>
              <a:ext cx="1437542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6874" y="2604166"/>
            <a:ext cx="1422761" cy="28571"/>
            <a:chOff x="3985310" y="3906248"/>
            <a:chExt cx="2134142" cy="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920000">
              <a:off x="3985310" y="3906248"/>
              <a:ext cx="2134142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4316" y="4882812"/>
            <a:ext cx="1447877" cy="28571"/>
            <a:chOff x="3966473" y="7324217"/>
            <a:chExt cx="2171816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980000">
              <a:off x="3966473" y="7324217"/>
              <a:ext cx="2171816" cy="4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9418" y="4997666"/>
            <a:ext cx="1473154" cy="6689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2485" y="4836631"/>
            <a:ext cx="5380780" cy="1001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8505" y="3215893"/>
            <a:ext cx="1188265" cy="12505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92485" y="3334491"/>
            <a:ext cx="5435783" cy="10012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02116" y="1799102"/>
            <a:ext cx="1441408" cy="9737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2231" y="1796212"/>
            <a:ext cx="3872341" cy="10175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9451" y="0"/>
            <a:ext cx="5041026" cy="6857143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666669" cy="4526669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114286"/>
            <a:ext cx="12190476" cy="742857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0553" y="4047754"/>
            <a:ext cx="6060056" cy="662602"/>
          </a:xfrm>
          <a:prstGeom prst="rect">
            <a:avLst/>
          </a:prstGeom>
        </p:spPr>
      </p:pic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70097" y="1701801"/>
            <a:ext cx="2251807" cy="2251807"/>
          </a:xfrm>
          <a:prstGeom prst="rect">
            <a:avLst/>
          </a:prstGeom>
        </p:spPr>
      </p:pic>
      <p:pic>
        <p:nvPicPr>
          <p:cNvPr id="1006" name="오디오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11033085" y="414760"/>
            <a:ext cx="3810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" fill="hold"/>
                                        <p:tgtEl>
                                          <p:spTgt spid="10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907" y="420379"/>
            <a:ext cx="9379459" cy="11551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916" y="1747875"/>
            <a:ext cx="11121080" cy="3307143"/>
            <a:chOff x="938874" y="2621811"/>
            <a:chExt cx="16681620" cy="49607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874" y="2621811"/>
              <a:ext cx="16681620" cy="49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3470" y="3508226"/>
            <a:ext cx="4114286" cy="70006"/>
            <a:chOff x="6710204" y="5262338"/>
            <a:chExt cx="6171429" cy="105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0204" y="5262338"/>
              <a:ext cx="6171429" cy="105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907" y="420379"/>
            <a:ext cx="9379459" cy="1155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7152" y="1586642"/>
            <a:ext cx="9515804" cy="4456082"/>
            <a:chOff x="1825728" y="2379962"/>
            <a:chExt cx="14273706" cy="6684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728" y="2379962"/>
              <a:ext cx="14273706" cy="66841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598" y="1025974"/>
            <a:ext cx="11511281" cy="57359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295" y="1448815"/>
            <a:ext cx="1214039" cy="309908"/>
            <a:chOff x="1413443" y="2173222"/>
            <a:chExt cx="1821058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3443" y="2173222"/>
              <a:ext cx="1821058" cy="464862"/>
              <a:chOff x="1413443" y="2173222"/>
              <a:chExt cx="1821058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3443" y="2173222"/>
                <a:ext cx="1821058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926" y="2148641"/>
              <a:ext cx="1901392" cy="6437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8041" y="1676616"/>
            <a:ext cx="7458938" cy="1591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5858" y="1049517"/>
            <a:ext cx="2708438" cy="3167763"/>
            <a:chOff x="12338786" y="1574275"/>
            <a:chExt cx="4062657" cy="4751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12338786" y="1574275"/>
              <a:ext cx="4062657" cy="4751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7462" y="175986"/>
            <a:ext cx="8482629" cy="155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295" y="1448815"/>
            <a:ext cx="1214039" cy="309908"/>
            <a:chOff x="1413443" y="2173222"/>
            <a:chExt cx="1821058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3443" y="2173222"/>
              <a:ext cx="1821058" cy="464862"/>
              <a:chOff x="1413443" y="2173222"/>
              <a:chExt cx="1821058" cy="46486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13443" y="2173222"/>
                <a:ext cx="1821058" cy="46486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926" y="2148641"/>
              <a:ext cx="1901392" cy="6437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29" y="1136023"/>
            <a:ext cx="11511281" cy="5625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5520" y="466707"/>
            <a:ext cx="6876562" cy="3281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741" y="136008"/>
            <a:ext cx="9620063" cy="155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4998" y="-190167"/>
            <a:ext cx="5980731" cy="3842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4796" y="2597862"/>
            <a:ext cx="4114286" cy="3738361"/>
            <a:chOff x="2077193" y="3896793"/>
            <a:chExt cx="6171429" cy="56075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193" y="3896793"/>
              <a:ext cx="6171429" cy="5607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2064" y="2581989"/>
            <a:ext cx="4114286" cy="3738361"/>
            <a:chOff x="9738095" y="3872983"/>
            <a:chExt cx="6171429" cy="56075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8095" y="3872983"/>
              <a:ext cx="6171429" cy="5607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0986" y="3132559"/>
            <a:ext cx="3161905" cy="2665027"/>
            <a:chOff x="2791479" y="4698838"/>
            <a:chExt cx="4742857" cy="39975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79" y="4698838"/>
              <a:ext cx="4742857" cy="3997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7599" y="3243670"/>
            <a:ext cx="3043215" cy="2446745"/>
            <a:chOff x="10541398" y="4865505"/>
            <a:chExt cx="4564822" cy="3670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398" y="4865505"/>
              <a:ext cx="4564822" cy="3670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9451" y="0"/>
            <a:ext cx="5041026" cy="6857143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666669" cy="4526669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799" y="3643494"/>
            <a:ext cx="5296786" cy="6741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147" y="3197098"/>
            <a:ext cx="3664991" cy="5714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52" y="1007619"/>
            <a:ext cx="6089074" cy="4876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71958"/>
            <a:ext cx="14526779" cy="8742857"/>
            <a:chOff x="0" y="1007936"/>
            <a:chExt cx="21790168" cy="131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9171429"/>
              <a:ext cx="18285714" cy="1114286"/>
              <a:chOff x="0" y="9171429"/>
              <a:chExt cx="18285714" cy="11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0" y="9171429"/>
                <a:ext cx="18285714" cy="11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953091" y="1870381"/>
              <a:ext cx="10929623" cy="11388583"/>
              <a:chOff x="9953091" y="1870381"/>
              <a:chExt cx="10929623" cy="113885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600000">
                <a:off x="4963873" y="-3348316"/>
                <a:ext cx="21859248" cy="2277716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600000">
                <a:off x="9953091" y="1870381"/>
                <a:ext cx="10929623" cy="11388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905441" y="5614155"/>
              <a:ext cx="2064431" cy="908320"/>
              <a:chOff x="11905441" y="5614155"/>
              <a:chExt cx="2064431" cy="9083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600000">
                <a:off x="11390154" y="5544481"/>
                <a:ext cx="2930400" cy="112912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3862290" y="6258001"/>
                <a:ext cx="83843" cy="63026"/>
                <a:chOff x="13862290" y="6258001"/>
                <a:chExt cx="83843" cy="6302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 rot="600000">
                  <a:off x="13862290" y="6258001"/>
                  <a:ext cx="83843" cy="6302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665231">
            <a:off x="8039898" y="2223298"/>
            <a:ext cx="1591407" cy="1591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6826" y="1772216"/>
            <a:ext cx="7502755" cy="1107149"/>
            <a:chOff x="6295238" y="2658324"/>
            <a:chExt cx="11254133" cy="1660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71" y="1827962"/>
              <a:ext cx="22508267" cy="33214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5238" y="2658324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069" y="2404883"/>
            <a:ext cx="2981495" cy="2981495"/>
            <a:chOff x="942103" y="3607324"/>
            <a:chExt cx="4472243" cy="44722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94019" y="1371202"/>
              <a:ext cx="8944487" cy="894448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103" y="3607324"/>
              <a:ext cx="4472243" cy="4472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6826" y="3297220"/>
            <a:ext cx="7502755" cy="1107149"/>
            <a:chOff x="6295238" y="4945829"/>
            <a:chExt cx="11254133" cy="16607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171" y="4115467"/>
              <a:ext cx="22508267" cy="33214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5238" y="4945829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96826" y="4818398"/>
            <a:ext cx="7502755" cy="1107149"/>
            <a:chOff x="6295238" y="7227596"/>
            <a:chExt cx="11254133" cy="16607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171" y="6397234"/>
              <a:ext cx="22508267" cy="3321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5238" y="7227596"/>
              <a:ext cx="11254133" cy="1660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8754" y="3858927"/>
            <a:ext cx="620629" cy="28571"/>
            <a:chOff x="5413130" y="5788390"/>
            <a:chExt cx="930944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5413130" y="5788390"/>
              <a:ext cx="930944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5331" y="3096425"/>
            <a:ext cx="1687474" cy="28571"/>
            <a:chOff x="4612996" y="4644637"/>
            <a:chExt cx="2531211" cy="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080000">
              <a:off x="4612996" y="4644637"/>
              <a:ext cx="2531211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18637" y="4619516"/>
            <a:ext cx="1600860" cy="28571"/>
            <a:chOff x="4677956" y="6929273"/>
            <a:chExt cx="2401290" cy="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020000">
              <a:off x="4677956" y="6929273"/>
              <a:ext cx="2401290" cy="428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4637" y="5022777"/>
            <a:ext cx="1440513" cy="9458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7406" y="4959278"/>
            <a:ext cx="4639421" cy="9999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38123" y="3406358"/>
            <a:ext cx="1409897" cy="9331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7405" y="3431748"/>
            <a:ext cx="4922608" cy="9999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30986" y="1887703"/>
            <a:ext cx="1415116" cy="9458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27405" y="1926408"/>
            <a:ext cx="4642132" cy="9999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476" y="2840843"/>
            <a:ext cx="3949446" cy="24710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와이드스크린</PresentationFormat>
  <Paragraphs>0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MX9474</dc:creator>
  <cp:lastModifiedBy>HaeMin Cho</cp:lastModifiedBy>
  <cp:revision>4</cp:revision>
  <dcterms:created xsi:type="dcterms:W3CDTF">2023-06-22T21:26:45Z</dcterms:created>
  <dcterms:modified xsi:type="dcterms:W3CDTF">2023-06-22T23:56:48Z</dcterms:modified>
</cp:coreProperties>
</file>